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90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48183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332722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130940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56709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88510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098802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74886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26193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819177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545417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9453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147290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5356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0961216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2729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63757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191A8B5-541D-4DB4-902B-52025B3CAFE0}" type="datetimeFigureOut">
              <a:rPr lang="en-IL" smtClean="0"/>
              <a:t>17/06/2025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51DC457-1E16-4B37-BCF4-6B8C20A2FA28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899403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475D91A-F202-4FB2-8DDB-17988AAE70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22637"/>
            <a:ext cx="9144000" cy="1655762"/>
          </a:xfrm>
        </p:spPr>
        <p:txBody>
          <a:bodyPr>
            <a:noAutofit/>
          </a:bodyPr>
          <a:lstStyle/>
          <a:p>
            <a:pPr algn="r"/>
            <a:r>
              <a:rPr lang="he-IL" sz="4000" dirty="0">
                <a:solidFill>
                  <a:schemeClr val="tx1"/>
                </a:solidFill>
              </a:rPr>
              <a:t>שלום לכולם, בכפוף להנחיות פיקוד העורף מרכז הספורט יהיה סגור עד להודעה חדשה.</a:t>
            </a:r>
            <a:endParaRPr lang="en-IL" sz="4000" dirty="0">
              <a:solidFill>
                <a:schemeClr val="tx1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1EDBA7B-8114-47CF-8367-7CB1FEA3F525}"/>
              </a:ext>
            </a:extLst>
          </p:cNvPr>
          <p:cNvSpPr txBox="1">
            <a:spLocks/>
          </p:cNvSpPr>
          <p:nvPr/>
        </p:nvSpPr>
        <p:spPr>
          <a:xfrm>
            <a:off x="1524000" y="4622643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ar-JO" sz="4000" dirty="0"/>
              <a:t>مرحباً بالجميع، وفقاً لتعليمات قيادة الجبهة الداخلية المركز الرياضي مغلق حتى إشعار آخر.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37E01FA-A061-4E6C-B7A1-ADAA1F39B375}"/>
              </a:ext>
            </a:extLst>
          </p:cNvPr>
          <p:cNvSpPr txBox="1">
            <a:spLocks/>
          </p:cNvSpPr>
          <p:nvPr/>
        </p:nvSpPr>
        <p:spPr>
          <a:xfrm>
            <a:off x="1524000" y="579595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dirty="0"/>
              <a:t>Hello everyone, in accordance to the Home Front Command, the Sport Center will be closed until further notice.</a:t>
            </a:r>
            <a:endParaRPr lang="en-IL" sz="4000" dirty="0"/>
          </a:p>
        </p:txBody>
      </p:sp>
    </p:spTree>
    <p:extLst>
      <p:ext uri="{BB962C8B-B14F-4D97-AF65-F5344CB8AC3E}">
        <p14:creationId xmlns:p14="http://schemas.microsoft.com/office/powerpoint/2010/main" val="1106787469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32</TotalTime>
  <Words>51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Slice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Gareeb</dc:creator>
  <cp:lastModifiedBy>Amir Gareeb</cp:lastModifiedBy>
  <cp:revision>2</cp:revision>
  <dcterms:created xsi:type="dcterms:W3CDTF">2025-06-17T09:39:26Z</dcterms:created>
  <dcterms:modified xsi:type="dcterms:W3CDTF">2025-06-17T10:12:19Z</dcterms:modified>
</cp:coreProperties>
</file>